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755563" cy="191341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5" autoAdjust="0"/>
    <p:restoredTop sz="94660"/>
  </p:normalViewPr>
  <p:slideViewPr>
    <p:cSldViewPr snapToGrid="0">
      <p:cViewPr varScale="1">
        <p:scale>
          <a:sx n="27" d="100"/>
          <a:sy n="27" d="100"/>
        </p:scale>
        <p:origin x="210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6667" y="3131445"/>
            <a:ext cx="10842229" cy="6661515"/>
          </a:xfrm>
        </p:spPr>
        <p:txBody>
          <a:bodyPr anchor="b"/>
          <a:lstStyle>
            <a:lvl1pPr algn="ctr">
              <a:defRPr sz="8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4446" y="10049853"/>
            <a:ext cx="9566672" cy="4619653"/>
          </a:xfrm>
        </p:spPr>
        <p:txBody>
          <a:bodyPr/>
          <a:lstStyle>
            <a:lvl1pPr marL="0" indent="0" algn="ctr">
              <a:buNone/>
              <a:defRPr sz="3348"/>
            </a:lvl1pPr>
            <a:lvl2pPr marL="637794" indent="0" algn="ctr">
              <a:buNone/>
              <a:defRPr sz="2790"/>
            </a:lvl2pPr>
            <a:lvl3pPr marL="1275588" indent="0" algn="ctr">
              <a:buNone/>
              <a:defRPr sz="2511"/>
            </a:lvl3pPr>
            <a:lvl4pPr marL="1913382" indent="0" algn="ctr">
              <a:buNone/>
              <a:defRPr sz="2232"/>
            </a:lvl4pPr>
            <a:lvl5pPr marL="2551176" indent="0" algn="ctr">
              <a:buNone/>
              <a:defRPr sz="2232"/>
            </a:lvl5pPr>
            <a:lvl6pPr marL="3188970" indent="0" algn="ctr">
              <a:buNone/>
              <a:defRPr sz="2232"/>
            </a:lvl6pPr>
            <a:lvl7pPr marL="3826764" indent="0" algn="ctr">
              <a:buNone/>
              <a:defRPr sz="2232"/>
            </a:lvl7pPr>
            <a:lvl8pPr marL="4464558" indent="0" algn="ctr">
              <a:buNone/>
              <a:defRPr sz="2232"/>
            </a:lvl8pPr>
            <a:lvl9pPr marL="5102352" indent="0" algn="ctr">
              <a:buNone/>
              <a:defRPr sz="2232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22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3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8201" y="1018715"/>
            <a:ext cx="2750418" cy="162152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6946" y="1018715"/>
            <a:ext cx="8091810" cy="162152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70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20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302" y="4770252"/>
            <a:ext cx="11001673" cy="7959269"/>
          </a:xfrm>
        </p:spPr>
        <p:txBody>
          <a:bodyPr anchor="b"/>
          <a:lstStyle>
            <a:lvl1pPr>
              <a:defRPr sz="837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0302" y="12804819"/>
            <a:ext cx="11001673" cy="4185591"/>
          </a:xfrm>
        </p:spPr>
        <p:txBody>
          <a:bodyPr/>
          <a:lstStyle>
            <a:lvl1pPr marL="0" indent="0">
              <a:buNone/>
              <a:defRPr sz="3348">
                <a:solidFill>
                  <a:schemeClr val="tx1">
                    <a:tint val="82000"/>
                  </a:schemeClr>
                </a:solidFill>
              </a:defRPr>
            </a:lvl1pPr>
            <a:lvl2pPr marL="637794" indent="0">
              <a:buNone/>
              <a:defRPr sz="2790">
                <a:solidFill>
                  <a:schemeClr val="tx1">
                    <a:tint val="82000"/>
                  </a:schemeClr>
                </a:solidFill>
              </a:defRPr>
            </a:lvl2pPr>
            <a:lvl3pPr marL="1275588" indent="0">
              <a:buNone/>
              <a:defRPr sz="2511">
                <a:solidFill>
                  <a:schemeClr val="tx1">
                    <a:tint val="82000"/>
                  </a:schemeClr>
                </a:solidFill>
              </a:defRPr>
            </a:lvl3pPr>
            <a:lvl4pPr marL="1913382" indent="0">
              <a:buNone/>
              <a:defRPr sz="2232">
                <a:solidFill>
                  <a:schemeClr val="tx1">
                    <a:tint val="82000"/>
                  </a:schemeClr>
                </a:solidFill>
              </a:defRPr>
            </a:lvl4pPr>
            <a:lvl5pPr marL="2551176" indent="0">
              <a:buNone/>
              <a:defRPr sz="2232">
                <a:solidFill>
                  <a:schemeClr val="tx1">
                    <a:tint val="82000"/>
                  </a:schemeClr>
                </a:solidFill>
              </a:defRPr>
            </a:lvl5pPr>
            <a:lvl6pPr marL="3188970" indent="0">
              <a:buNone/>
              <a:defRPr sz="2232">
                <a:solidFill>
                  <a:schemeClr val="tx1">
                    <a:tint val="82000"/>
                  </a:schemeClr>
                </a:solidFill>
              </a:defRPr>
            </a:lvl6pPr>
            <a:lvl7pPr marL="3826764" indent="0">
              <a:buNone/>
              <a:defRPr sz="2232">
                <a:solidFill>
                  <a:schemeClr val="tx1">
                    <a:tint val="82000"/>
                  </a:schemeClr>
                </a:solidFill>
              </a:defRPr>
            </a:lvl7pPr>
            <a:lvl8pPr marL="4464558" indent="0">
              <a:buNone/>
              <a:defRPr sz="2232">
                <a:solidFill>
                  <a:schemeClr val="tx1">
                    <a:tint val="82000"/>
                  </a:schemeClr>
                </a:solidFill>
              </a:defRPr>
            </a:lvl8pPr>
            <a:lvl9pPr marL="5102352" indent="0">
              <a:buNone/>
              <a:defRPr sz="2232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65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6945" y="5093578"/>
            <a:ext cx="5421114" cy="121404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7504" y="5093578"/>
            <a:ext cx="5421114" cy="121404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2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606" y="1018720"/>
            <a:ext cx="11001673" cy="36983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8608" y="4690523"/>
            <a:ext cx="5396200" cy="2298753"/>
          </a:xfrm>
        </p:spPr>
        <p:txBody>
          <a:bodyPr anchor="b"/>
          <a:lstStyle>
            <a:lvl1pPr marL="0" indent="0">
              <a:buNone/>
              <a:defRPr sz="3348" b="1"/>
            </a:lvl1pPr>
            <a:lvl2pPr marL="637794" indent="0">
              <a:buNone/>
              <a:defRPr sz="2790" b="1"/>
            </a:lvl2pPr>
            <a:lvl3pPr marL="1275588" indent="0">
              <a:buNone/>
              <a:defRPr sz="2511" b="1"/>
            </a:lvl3pPr>
            <a:lvl4pPr marL="1913382" indent="0">
              <a:buNone/>
              <a:defRPr sz="2232" b="1"/>
            </a:lvl4pPr>
            <a:lvl5pPr marL="2551176" indent="0">
              <a:buNone/>
              <a:defRPr sz="2232" b="1"/>
            </a:lvl5pPr>
            <a:lvl6pPr marL="3188970" indent="0">
              <a:buNone/>
              <a:defRPr sz="2232" b="1"/>
            </a:lvl6pPr>
            <a:lvl7pPr marL="3826764" indent="0">
              <a:buNone/>
              <a:defRPr sz="2232" b="1"/>
            </a:lvl7pPr>
            <a:lvl8pPr marL="4464558" indent="0">
              <a:buNone/>
              <a:defRPr sz="2232" b="1"/>
            </a:lvl8pPr>
            <a:lvl9pPr marL="5102352" indent="0">
              <a:buNone/>
              <a:defRPr sz="22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78608" y="6989276"/>
            <a:ext cx="5396200" cy="102801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7504" y="4690523"/>
            <a:ext cx="5422776" cy="2298753"/>
          </a:xfrm>
        </p:spPr>
        <p:txBody>
          <a:bodyPr anchor="b"/>
          <a:lstStyle>
            <a:lvl1pPr marL="0" indent="0">
              <a:buNone/>
              <a:defRPr sz="3348" b="1"/>
            </a:lvl1pPr>
            <a:lvl2pPr marL="637794" indent="0">
              <a:buNone/>
              <a:defRPr sz="2790" b="1"/>
            </a:lvl2pPr>
            <a:lvl3pPr marL="1275588" indent="0">
              <a:buNone/>
              <a:defRPr sz="2511" b="1"/>
            </a:lvl3pPr>
            <a:lvl4pPr marL="1913382" indent="0">
              <a:buNone/>
              <a:defRPr sz="2232" b="1"/>
            </a:lvl4pPr>
            <a:lvl5pPr marL="2551176" indent="0">
              <a:buNone/>
              <a:defRPr sz="2232" b="1"/>
            </a:lvl5pPr>
            <a:lvl6pPr marL="3188970" indent="0">
              <a:buNone/>
              <a:defRPr sz="2232" b="1"/>
            </a:lvl6pPr>
            <a:lvl7pPr marL="3826764" indent="0">
              <a:buNone/>
              <a:defRPr sz="2232" b="1"/>
            </a:lvl7pPr>
            <a:lvl8pPr marL="4464558" indent="0">
              <a:buNone/>
              <a:defRPr sz="2232" b="1"/>
            </a:lvl8pPr>
            <a:lvl9pPr marL="5102352" indent="0">
              <a:buNone/>
              <a:defRPr sz="223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7504" y="6989276"/>
            <a:ext cx="5422776" cy="102801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715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5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78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606" y="1275609"/>
            <a:ext cx="4114001" cy="4464632"/>
          </a:xfrm>
        </p:spPr>
        <p:txBody>
          <a:bodyPr anchor="b"/>
          <a:lstStyle>
            <a:lvl1pPr>
              <a:defRPr sz="44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2776" y="2754966"/>
            <a:ext cx="6457504" cy="13597640"/>
          </a:xfrm>
        </p:spPr>
        <p:txBody>
          <a:bodyPr/>
          <a:lstStyle>
            <a:lvl1pPr>
              <a:defRPr sz="4464"/>
            </a:lvl1pPr>
            <a:lvl2pPr>
              <a:defRPr sz="3906"/>
            </a:lvl2pPr>
            <a:lvl3pPr>
              <a:defRPr sz="3348"/>
            </a:lvl3pPr>
            <a:lvl4pPr>
              <a:defRPr sz="2790"/>
            </a:lvl4pPr>
            <a:lvl5pPr>
              <a:defRPr sz="2790"/>
            </a:lvl5pPr>
            <a:lvl6pPr>
              <a:defRPr sz="2790"/>
            </a:lvl6pPr>
            <a:lvl7pPr>
              <a:defRPr sz="2790"/>
            </a:lvl7pPr>
            <a:lvl8pPr>
              <a:defRPr sz="2790"/>
            </a:lvl8pPr>
            <a:lvl9pPr>
              <a:defRPr sz="279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606" y="5740242"/>
            <a:ext cx="4114001" cy="10634507"/>
          </a:xfrm>
        </p:spPr>
        <p:txBody>
          <a:bodyPr/>
          <a:lstStyle>
            <a:lvl1pPr marL="0" indent="0">
              <a:buNone/>
              <a:defRPr sz="2232"/>
            </a:lvl1pPr>
            <a:lvl2pPr marL="637794" indent="0">
              <a:buNone/>
              <a:defRPr sz="1953"/>
            </a:lvl2pPr>
            <a:lvl3pPr marL="1275588" indent="0">
              <a:buNone/>
              <a:defRPr sz="1674"/>
            </a:lvl3pPr>
            <a:lvl4pPr marL="1913382" indent="0">
              <a:buNone/>
              <a:defRPr sz="1395"/>
            </a:lvl4pPr>
            <a:lvl5pPr marL="2551176" indent="0">
              <a:buNone/>
              <a:defRPr sz="1395"/>
            </a:lvl5pPr>
            <a:lvl6pPr marL="3188970" indent="0">
              <a:buNone/>
              <a:defRPr sz="1395"/>
            </a:lvl6pPr>
            <a:lvl7pPr marL="3826764" indent="0">
              <a:buNone/>
              <a:defRPr sz="1395"/>
            </a:lvl7pPr>
            <a:lvl8pPr marL="4464558" indent="0">
              <a:buNone/>
              <a:defRPr sz="1395"/>
            </a:lvl8pPr>
            <a:lvl9pPr marL="5102352" indent="0">
              <a:buNone/>
              <a:defRPr sz="139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39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606" y="1275609"/>
            <a:ext cx="4114001" cy="4464632"/>
          </a:xfrm>
        </p:spPr>
        <p:txBody>
          <a:bodyPr anchor="b"/>
          <a:lstStyle>
            <a:lvl1pPr>
              <a:defRPr sz="446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22776" y="2754966"/>
            <a:ext cx="6457504" cy="13597640"/>
          </a:xfrm>
        </p:spPr>
        <p:txBody>
          <a:bodyPr anchor="t"/>
          <a:lstStyle>
            <a:lvl1pPr marL="0" indent="0">
              <a:buNone/>
              <a:defRPr sz="4464"/>
            </a:lvl1pPr>
            <a:lvl2pPr marL="637794" indent="0">
              <a:buNone/>
              <a:defRPr sz="3906"/>
            </a:lvl2pPr>
            <a:lvl3pPr marL="1275588" indent="0">
              <a:buNone/>
              <a:defRPr sz="3348"/>
            </a:lvl3pPr>
            <a:lvl4pPr marL="1913382" indent="0">
              <a:buNone/>
              <a:defRPr sz="2790"/>
            </a:lvl4pPr>
            <a:lvl5pPr marL="2551176" indent="0">
              <a:buNone/>
              <a:defRPr sz="2790"/>
            </a:lvl5pPr>
            <a:lvl6pPr marL="3188970" indent="0">
              <a:buNone/>
              <a:defRPr sz="2790"/>
            </a:lvl6pPr>
            <a:lvl7pPr marL="3826764" indent="0">
              <a:buNone/>
              <a:defRPr sz="2790"/>
            </a:lvl7pPr>
            <a:lvl8pPr marL="4464558" indent="0">
              <a:buNone/>
              <a:defRPr sz="2790"/>
            </a:lvl8pPr>
            <a:lvl9pPr marL="5102352" indent="0">
              <a:buNone/>
              <a:defRPr sz="279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606" y="5740242"/>
            <a:ext cx="4114001" cy="10634507"/>
          </a:xfrm>
        </p:spPr>
        <p:txBody>
          <a:bodyPr/>
          <a:lstStyle>
            <a:lvl1pPr marL="0" indent="0">
              <a:buNone/>
              <a:defRPr sz="2232"/>
            </a:lvl1pPr>
            <a:lvl2pPr marL="637794" indent="0">
              <a:buNone/>
              <a:defRPr sz="1953"/>
            </a:lvl2pPr>
            <a:lvl3pPr marL="1275588" indent="0">
              <a:buNone/>
              <a:defRPr sz="1674"/>
            </a:lvl3pPr>
            <a:lvl4pPr marL="1913382" indent="0">
              <a:buNone/>
              <a:defRPr sz="1395"/>
            </a:lvl4pPr>
            <a:lvl5pPr marL="2551176" indent="0">
              <a:buNone/>
              <a:defRPr sz="1395"/>
            </a:lvl5pPr>
            <a:lvl6pPr marL="3188970" indent="0">
              <a:buNone/>
              <a:defRPr sz="1395"/>
            </a:lvl6pPr>
            <a:lvl7pPr marL="3826764" indent="0">
              <a:buNone/>
              <a:defRPr sz="1395"/>
            </a:lvl7pPr>
            <a:lvl8pPr marL="4464558" indent="0">
              <a:buNone/>
              <a:defRPr sz="1395"/>
            </a:lvl8pPr>
            <a:lvl9pPr marL="5102352" indent="0">
              <a:buNone/>
              <a:defRPr sz="139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6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76945" y="1667194"/>
            <a:ext cx="11001673" cy="3049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6945" y="5093578"/>
            <a:ext cx="11001673" cy="12140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6945" y="17734515"/>
            <a:ext cx="2870002" cy="10187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7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948D18-6657-4824-94F9-001840E1BA56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25280" y="17734515"/>
            <a:ext cx="4305003" cy="10187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7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08616" y="17734515"/>
            <a:ext cx="2870002" cy="10187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7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3C1F51-1388-4C0F-81B4-11BD8C4479A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yellow and blue text on a black background&#10;&#10;AI-generated content may be incorrect.">
            <a:extLst>
              <a:ext uri="{FF2B5EF4-FFF2-40B4-BE49-F238E27FC236}">
                <a16:creationId xmlns:a16="http://schemas.microsoft.com/office/drawing/2014/main" id="{46A1323F-965F-D1B2-8EF5-2DDBE36C570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760" y="370246"/>
            <a:ext cx="3435658" cy="105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9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75588" rtl="0" eaLnBrk="1" latinLnBrk="0" hangingPunct="1">
        <a:lnSpc>
          <a:spcPct val="90000"/>
        </a:lnSpc>
        <a:spcBef>
          <a:spcPct val="0"/>
        </a:spcBef>
        <a:buNone/>
        <a:defRPr sz="61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8897" indent="-318897" algn="l" defTabSz="1275588" rtl="0" eaLnBrk="1" latinLnBrk="0" hangingPunct="1">
        <a:lnSpc>
          <a:spcPct val="90000"/>
        </a:lnSpc>
        <a:spcBef>
          <a:spcPts val="1395"/>
        </a:spcBef>
        <a:buFont typeface="Arial" panose="020B0604020202020204" pitchFamily="34" charset="0"/>
        <a:buChar char="•"/>
        <a:defRPr sz="3906" kern="1200">
          <a:solidFill>
            <a:schemeClr val="tx1"/>
          </a:solidFill>
          <a:latin typeface="+mn-lt"/>
          <a:ea typeface="+mn-ea"/>
          <a:cs typeface="+mn-cs"/>
        </a:defRPr>
      </a:lvl1pPr>
      <a:lvl2pPr marL="956691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3348" kern="1200">
          <a:solidFill>
            <a:schemeClr val="tx1"/>
          </a:solidFill>
          <a:latin typeface="+mn-lt"/>
          <a:ea typeface="+mn-ea"/>
          <a:cs typeface="+mn-cs"/>
        </a:defRPr>
      </a:lvl2pPr>
      <a:lvl3pPr marL="1594485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2790" kern="1200">
          <a:solidFill>
            <a:schemeClr val="tx1"/>
          </a:solidFill>
          <a:latin typeface="+mn-lt"/>
          <a:ea typeface="+mn-ea"/>
          <a:cs typeface="+mn-cs"/>
        </a:defRPr>
      </a:lvl3pPr>
      <a:lvl4pPr marL="2232279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2511" kern="1200">
          <a:solidFill>
            <a:schemeClr val="tx1"/>
          </a:solidFill>
          <a:latin typeface="+mn-lt"/>
          <a:ea typeface="+mn-ea"/>
          <a:cs typeface="+mn-cs"/>
        </a:defRPr>
      </a:lvl4pPr>
      <a:lvl5pPr marL="2870073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2511" kern="1200">
          <a:solidFill>
            <a:schemeClr val="tx1"/>
          </a:solidFill>
          <a:latin typeface="+mn-lt"/>
          <a:ea typeface="+mn-ea"/>
          <a:cs typeface="+mn-cs"/>
        </a:defRPr>
      </a:lvl5pPr>
      <a:lvl6pPr marL="3507867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2511" kern="1200">
          <a:solidFill>
            <a:schemeClr val="tx1"/>
          </a:solidFill>
          <a:latin typeface="+mn-lt"/>
          <a:ea typeface="+mn-ea"/>
          <a:cs typeface="+mn-cs"/>
        </a:defRPr>
      </a:lvl6pPr>
      <a:lvl7pPr marL="4145661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2511" kern="1200">
          <a:solidFill>
            <a:schemeClr val="tx1"/>
          </a:solidFill>
          <a:latin typeface="+mn-lt"/>
          <a:ea typeface="+mn-ea"/>
          <a:cs typeface="+mn-cs"/>
        </a:defRPr>
      </a:lvl7pPr>
      <a:lvl8pPr marL="4783455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2511" kern="1200">
          <a:solidFill>
            <a:schemeClr val="tx1"/>
          </a:solidFill>
          <a:latin typeface="+mn-lt"/>
          <a:ea typeface="+mn-ea"/>
          <a:cs typeface="+mn-cs"/>
        </a:defRPr>
      </a:lvl8pPr>
      <a:lvl9pPr marL="5421249" indent="-318897" algn="l" defTabSz="1275588" rtl="0" eaLnBrk="1" latinLnBrk="0" hangingPunct="1">
        <a:lnSpc>
          <a:spcPct val="90000"/>
        </a:lnSpc>
        <a:spcBef>
          <a:spcPts val="698"/>
        </a:spcBef>
        <a:buFont typeface="Arial" panose="020B0604020202020204" pitchFamily="34" charset="0"/>
        <a:buChar char="•"/>
        <a:defRPr sz="25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1pPr>
      <a:lvl2pPr marL="637794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2pPr>
      <a:lvl3pPr marL="1275588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3pPr>
      <a:lvl4pPr marL="1913382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4pPr>
      <a:lvl5pPr marL="2551176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5pPr>
      <a:lvl6pPr marL="3188970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6pPr>
      <a:lvl7pPr marL="3826764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7pPr>
      <a:lvl8pPr marL="4464558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8pPr>
      <a:lvl9pPr marL="5102352" algn="l" defTabSz="1275588" rtl="0" eaLnBrk="1" latinLnBrk="0" hangingPunct="1">
        <a:defRPr sz="25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6297B-48E1-738E-5FF2-E419E736C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6666" y="1997589"/>
            <a:ext cx="10842229" cy="891915"/>
          </a:xfrm>
        </p:spPr>
        <p:txBody>
          <a:bodyPr>
            <a:noAutofit/>
          </a:bodyPr>
          <a:lstStyle/>
          <a:p>
            <a: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  <a:t>Header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71927-8D38-2BB3-7BB7-3CBB88B06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6665" y="3722205"/>
            <a:ext cx="10842229" cy="223968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1625830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Header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Chariya Sudasna</dc:creator>
  <cp:lastModifiedBy>Chariya Sudasna</cp:lastModifiedBy>
  <cp:revision>4</cp:revision>
  <dcterms:created xsi:type="dcterms:W3CDTF">2025-03-31T04:39:37Z</dcterms:created>
  <dcterms:modified xsi:type="dcterms:W3CDTF">2025-03-31T05:00:18Z</dcterms:modified>
</cp:coreProperties>
</file>